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88" y="63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svg"  /><Relationship Id="rId4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6816" y="2767280"/>
            <a:ext cx="9424924" cy="19171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>
                <a:solidFill>
                  <a:schemeClr val="bg1"/>
                </a:solidFill>
              </a:rPr>
              <a:t>VOLLEYBALL </a:t>
            </a:r>
            <a:endParaRPr lang="en-US" altLang="ko-KR" sz="6000" b="1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en-US" altLang="ko-KR" sz="6000" b="1">
                <a:solidFill>
                  <a:schemeClr val="bg1"/>
                </a:solidFill>
              </a:rPr>
              <a:t>INFORMATION WEB SITE</a:t>
            </a:r>
            <a:endParaRPr lang="en-US" altLang="ko-KR" sz="6000" b="1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6816" y="4932812"/>
            <a:ext cx="5409184" cy="637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조</a:t>
            </a:r>
            <a:endParaRPr lang="ko-KR" altLang="en-US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장효원 김기종 석혁주 김관우 이민성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선택 페이지</a:t>
            </a:r>
            <a:endParaRPr lang="ko-KR" altLang="en-US" sz="2000" b="1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4140" y="1962199"/>
            <a:ext cx="4806156" cy="270346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8046" y="1890710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14130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검색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검색 선수 페이지</a:t>
            </a:r>
            <a:endParaRPr lang="ko-KR" altLang="en-US" sz="2000" b="1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1447" y="1973212"/>
            <a:ext cx="4788077" cy="269329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88125" y="1865315"/>
            <a:ext cx="4854220" cy="2730499"/>
          </a:xfrm>
          <a:prstGeom prst="rect">
            <a:avLst/>
          </a:prstGeom>
        </p:spPr>
      </p:pic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68742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6381" y="5480138"/>
            <a:ext cx="3062383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비교 선수 검색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00277" y="5439892"/>
            <a:ext cx="3800234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검색 선수 비교페이지</a:t>
            </a:r>
            <a:endParaRPr lang="ko-KR" altLang="en-US" sz="2000" b="1"/>
          </a:p>
        </p:txBody>
      </p:sp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174" y="1960764"/>
            <a:ext cx="4793580" cy="2696389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13569" y="1934146"/>
            <a:ext cx="4855323" cy="273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4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순위 및 일정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순위 및 일정 페이지</a:t>
            </a:r>
            <a:endParaRPr lang="ko-KR" altLang="en-US" sz="2000" b="1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4839" y="1962602"/>
            <a:ext cx="4875190" cy="274229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6514" y="1850500"/>
            <a:ext cx="5014710" cy="28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9941" y="5484029"/>
            <a:ext cx="3223368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게시판 확인 및 검색페이지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221019" y="5466722"/>
            <a:ext cx="3599001" cy="394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게시판 삽입 삭제 수정 페이지</a:t>
            </a:r>
            <a:endParaRPr lang="ko-KR" altLang="en-US" sz="2000" b="1"/>
          </a:p>
        </p:txBody>
      </p:sp>
      <p:cxnSp>
        <p:nvCxnSpPr>
          <p:cNvPr id="21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774" y="1916806"/>
            <a:ext cx="4971482" cy="2796459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7785" y="1942831"/>
            <a:ext cx="5013221" cy="28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6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3705" y="5493554"/>
            <a:ext cx="3008721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순위 및 투표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02744" y="5466723"/>
            <a:ext cx="3102629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순위 및 투표 페이지</a:t>
            </a:r>
            <a:endParaRPr lang="ko-KR" altLang="en-US" sz="2000" b="1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3343" y="1908605"/>
            <a:ext cx="4952701" cy="2785894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0598" y="1958092"/>
            <a:ext cx="4789628" cy="26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8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소개 페이지</a:t>
            </a:r>
            <a:endParaRPr lang="ko-KR" altLang="en-US" sz="2000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5976" y="1889069"/>
            <a:ext cx="4950614" cy="27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홈페이지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610069" y="5493554"/>
            <a:ext cx="3142875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19931" y="1845049"/>
            <a:ext cx="5011727" cy="28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7614" y="5493554"/>
            <a:ext cx="2874566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선수 소개 페이지</a:t>
            </a:r>
            <a:endParaRPr lang="ko-KR" altLang="en-US" sz="2000" b="1"/>
          </a:p>
        </p:txBody>
      </p:sp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4192" y="1879258"/>
            <a:ext cx="5011727" cy="2819096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5950" y="1868527"/>
            <a:ext cx="4928253" cy="27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5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웹 디자인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3</a:t>
            </a:r>
            <a:endParaRPr lang="ko-KR" altLang="en-US" sz="2000" b="1" spc="-15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7614" y="5493554"/>
            <a:ext cx="2874566" cy="39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선수단 소개 페이지</a:t>
            </a:r>
            <a:endParaRPr lang="ko-KR" altLang="en-US" sz="2000" b="1"/>
          </a:p>
        </p:txBody>
      </p:sp>
      <p:sp>
        <p:nvSpPr>
          <p:cNvPr id="3" name="사각형: 둥근 모서리 2"/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/>
              <a:t>구단 뉴스 페이지</a:t>
            </a:r>
            <a:endParaRPr lang="ko-KR" altLang="en-US" sz="2000" b="1"/>
          </a:p>
        </p:txBody>
      </p:sp>
      <p:cxnSp>
        <p:nvCxnSpPr>
          <p:cNvPr id="19" name="직선 화살표 연결선 19"/>
          <p:cNvCxnSpPr/>
          <p:nvPr/>
        </p:nvCxnSpPr>
        <p:spPr>
          <a:xfrm>
            <a:off x="5752942" y="3429000"/>
            <a:ext cx="686115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5723" y="1890709"/>
            <a:ext cx="4816078" cy="2709044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33346" y="1837920"/>
            <a:ext cx="5013223" cy="28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25708" y="1871175"/>
            <a:ext cx="1290032" cy="451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주제 선정</a:t>
            </a:r>
            <a:endParaRPr lang="ko-KR" altLang="en-US" sz="2400" spc="-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25708" y="3042050"/>
            <a:ext cx="1290032" cy="4517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주요 기능</a:t>
            </a:r>
            <a:endParaRPr lang="ko-KR" altLang="en-US" sz="2400" spc="-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708" y="4212925"/>
            <a:ext cx="12900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웹 디자인</a:t>
            </a:r>
            <a:endParaRPr lang="ko-KR" altLang="en-US" sz="2400" spc="-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708" y="5383800"/>
            <a:ext cx="24044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/>
              <a:t>향후 계획 및 보완점</a:t>
            </a:r>
            <a:endParaRPr lang="ko-KR" altLang="en-US" sz="2400" spc="-3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4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4" y="3044278"/>
            <a:ext cx="5363345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향후 계획 및 보완점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A9C09-084A-6E76-4DBF-A458121F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54906" y="598557"/>
            <a:ext cx="4840993" cy="6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/>
              <a:t>향후계획 및 보완점</a:t>
            </a:r>
            <a:endParaRPr lang="ko-KR" altLang="en-US" sz="4000" b="1"/>
          </a:p>
        </p:txBody>
      </p:sp>
      <p:sp>
        <p:nvSpPr>
          <p:cNvPr id="6" name="TextBox 5"/>
          <p:cNvSpPr txBox="1"/>
          <p:nvPr/>
        </p:nvSpPr>
        <p:spPr>
          <a:xfrm>
            <a:off x="454906" y="1533386"/>
            <a:ext cx="4167894" cy="155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Wingdings"/>
              <a:buChar char="ü"/>
              <a:defRPr/>
            </a:pPr>
            <a:r>
              <a:rPr lang="ko-KR" altLang="en-US" sz="1600">
                <a:latin typeface="Pretendard ExtraLight"/>
                <a:ea typeface="Pretendard ExtraLight"/>
                <a:cs typeface="Pretendard ExtraLight"/>
              </a:rPr>
              <a:t>실시간 스코어 및 업데이트</a:t>
            </a: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r>
              <a:rPr lang="ko-KR" altLang="en-US" sz="1600">
                <a:latin typeface="Pretendard ExtraLight"/>
                <a:ea typeface="Pretendard ExtraLight"/>
                <a:cs typeface="Pretendard ExtraLight"/>
              </a:rPr>
              <a:t>실시간 배구 경기 스코어와 업데이트를 제공하여 사용자가 현재 진행 중인 경기를 파악할 수 있도록 합니다.</a:t>
            </a: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  <a:p>
            <a:pPr algn="just">
              <a:defRPr/>
            </a:pPr>
            <a:endParaRPr lang="ko-KR" altLang="en-US" sz="1600">
              <a:latin typeface="Pretendard ExtraLight"/>
              <a:ea typeface="Pretendard ExtraLight"/>
              <a:cs typeface="Pretendard ExtraLight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59735" y="3107028"/>
            <a:ext cx="4167894" cy="154879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비주얼 콘텐츠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경기 하이라이트, 선수 인터뷰, 배구 관련 비디오 및 사진 갤러리를 포함하여 시각적으로 매력적인 콘텐츠를 제공합니다.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491395" y="4775378"/>
            <a:ext cx="4167894" cy="10615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ü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로그인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 ExtraLight"/>
                <a:ea typeface="Pretendard ExtraLight"/>
                <a:cs typeface="Pretendard ExtraLight"/>
              </a:rPr>
              <a:t>사용자 개인 정보와 선호사항을 관리할 수 있는 프로필 페이지를 추가합니다.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3a3838"/>
              </a:solidFill>
              <a:latin typeface="Pretendard ExtraLight"/>
              <a:ea typeface="Pretendard ExtraLight"/>
              <a:cs typeface="Pretendar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5528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/>
              <a:t>감사합니다</a:t>
            </a:r>
            <a:endParaRPr lang="ko-KR" altLang="en-US" sz="4000" b="1"/>
          </a:p>
        </p:txBody>
      </p:sp>
    </p:spTree>
    <p:extLst>
      <p:ext uri="{BB962C8B-B14F-4D97-AF65-F5344CB8AC3E}">
        <p14:creationId xmlns:p14="http://schemas.microsoft.com/office/powerpoint/2010/main" val="4132377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주제 선정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주제 선정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1378135" y="5317982"/>
            <a:ext cx="4876615" cy="444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spc="-300"/>
              <a:t>VOLLEYBALL</a:t>
            </a:r>
            <a:r>
              <a:rPr lang="ko-KR" altLang="en-US" sz="2400" b="1" spc="-300"/>
              <a:t> </a:t>
            </a:r>
            <a:r>
              <a:rPr lang="en-US" altLang="ko-KR" sz="2400" b="1" spc="-300"/>
              <a:t>INFORMATION WEB SITE</a:t>
            </a:r>
            <a:endParaRPr lang="en-US" altLang="ko-KR" sz="2400" b="1" spc="-300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5286" y="1764394"/>
            <a:ext cx="5918598" cy="3329211"/>
          </a:xfrm>
          <a:prstGeom prst="rect">
            <a:avLst/>
          </a:prstGeom>
        </p:spPr>
      </p:pic>
      <p:sp>
        <p:nvSpPr>
          <p:cNvPr id="9" name="TextBox 236"/>
          <p:cNvSpPr txBox="1"/>
          <p:nvPr/>
        </p:nvSpPr>
        <p:spPr>
          <a:xfrm>
            <a:off x="7602163" y="2234348"/>
            <a:ext cx="3642326" cy="239289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배구 팬 및 관심있는 사용자들에게 다양한 배구 팀과 선수단 정보를 편리하게 제공하는 것입니다.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사용자들이 팀의 역사, 성적, 선수 프로필 및 성적을 확인하고, 최신 정보에 접근할 수 있도록 합니다.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  <a:p>
            <a:pPr marL="199920" indent="-19992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  <a:solidFill>
                  <a:srgbClr val="6d6868"/>
                </a:solidFill>
                <a:latin typeface="Pretendard"/>
              </a:rPr>
              <a:t>프로젝트를 통해 배구 커뮤니티를 지원하고 배구 스포츠에 대한 관심을 높일 수 있습니다.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-150" normalizeH="0" baseline="0" mc:Ignorable="hp" hp:hslEmbossed="0">
              <a:solidFill>
                <a:srgbClr val="6d6868"/>
              </a:solidFill>
              <a:latin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2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주요 기능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13921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주요 기능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553739" y="1460811"/>
            <a:ext cx="3245005" cy="479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239D0E-10F8-38E2-D121-FBA9DEE1CE54}"/>
              </a:ext>
            </a:extLst>
          </p:cNvPr>
          <p:cNvSpPr/>
          <p:nvPr/>
        </p:nvSpPr>
        <p:spPr>
          <a:xfrm>
            <a:off x="8393256" y="1460811"/>
            <a:ext cx="3245005" cy="47950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939491" y="1622269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928698" y="2365503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사각형: 둥근 모서리 11"/>
          <p:cNvSpPr/>
          <p:nvPr/>
        </p:nvSpPr>
        <p:spPr>
          <a:xfrm>
            <a:off x="8822215" y="2403319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사각형: 둥근 모서리 12"/>
          <p:cNvSpPr/>
          <p:nvPr/>
        </p:nvSpPr>
        <p:spPr>
          <a:xfrm>
            <a:off x="8811422" y="3527553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604010" y="1688505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선수 검색</a:t>
            </a:r>
            <a:endParaRPr lang="ko-KR" altLang="en-US" b="1"/>
          </a:p>
        </p:txBody>
      </p:sp>
      <p:sp>
        <p:nvSpPr>
          <p:cNvPr id="15" name="TextBox 14"/>
          <p:cNvSpPr txBox="1"/>
          <p:nvPr/>
        </p:nvSpPr>
        <p:spPr>
          <a:xfrm>
            <a:off x="1556385" y="2437313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/>
              <a:t> </a:t>
            </a:r>
            <a:r>
              <a:rPr lang="ko-KR" altLang="en-US" b="1"/>
              <a:t>선수 비교</a:t>
            </a: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9481185" y="2463978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/>
              <a:t>구단 소개</a:t>
            </a:r>
            <a:endParaRPr lang="ko-KR" alt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9443085" y="3599363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/>
              <a:t> </a:t>
            </a:r>
            <a:r>
              <a:rPr lang="ko-KR" altLang="en-US" b="1"/>
              <a:t>선수 소개</a:t>
            </a:r>
            <a:endParaRPr lang="ko-KR" altLang="en-US" b="1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789164" y="3429000"/>
            <a:ext cx="68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1"/>
          <p:cNvSpPr/>
          <p:nvPr/>
        </p:nvSpPr>
        <p:spPr>
          <a:xfrm>
            <a:off x="4473497" y="1477140"/>
            <a:ext cx="3245005" cy="4795024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사각형: 둥근 모서리 10"/>
          <p:cNvSpPr/>
          <p:nvPr/>
        </p:nvSpPr>
        <p:spPr>
          <a:xfrm>
            <a:off x="938223" y="3194178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1565910" y="3265988"/>
            <a:ext cx="123063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구단 선택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8" name="사각형: 둥근 모서리 10"/>
          <p:cNvSpPr/>
          <p:nvPr/>
        </p:nvSpPr>
        <p:spPr>
          <a:xfrm>
            <a:off x="938223" y="4013328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1346835" y="4085138"/>
            <a:ext cx="167830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경기 일정 검색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사각형: 둥근 모서리 10"/>
          <p:cNvSpPr/>
          <p:nvPr/>
        </p:nvSpPr>
        <p:spPr>
          <a:xfrm>
            <a:off x="930966" y="4778502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1711053" y="4850312"/>
            <a:ext cx="88773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게시판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사각형: 둥근 모서리 10"/>
          <p:cNvSpPr/>
          <p:nvPr/>
        </p:nvSpPr>
        <p:spPr>
          <a:xfrm>
            <a:off x="937768" y="5537327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1574980" y="5609137"/>
            <a:ext cx="1173480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아날로그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사각형: 둥근 모서리 10"/>
          <p:cNvSpPr/>
          <p:nvPr/>
        </p:nvSpPr>
        <p:spPr>
          <a:xfrm>
            <a:off x="4848458" y="3172524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5" name="TextBox 14"/>
          <p:cNvSpPr txBox="1"/>
          <p:nvPr/>
        </p:nvSpPr>
        <p:spPr>
          <a:xfrm>
            <a:off x="5252085" y="3244334"/>
            <a:ext cx="167830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구단 홈페이지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6" name="직선 화살표 연결선 19"/>
          <p:cNvCxnSpPr/>
          <p:nvPr/>
        </p:nvCxnSpPr>
        <p:spPr>
          <a:xfrm>
            <a:off x="7729736" y="3429000"/>
            <a:ext cx="606343" cy="0"/>
          </a:xfrm>
          <a:prstGeom prst="straightConnector1">
            <a:avLst/>
          </a:prstGeom>
          <a:noFill/>
          <a:ln w="6350" cap="flat" cmpd="sng" algn="ctr">
            <a:solidFill>
              <a:srgbClr val="5f5f5d">
                <a:alpha val="100000"/>
              </a:srgbClr>
            </a:solidFill>
            <a:prstDash val="solid"/>
            <a:miter/>
            <a:tailEnd type="triangle"/>
          </a:ln>
        </p:spPr>
      </p:cxnSp>
      <p:sp>
        <p:nvSpPr>
          <p:cNvPr id="38" name="사각형: 둥근 모서리 12"/>
          <p:cNvSpPr/>
          <p:nvPr/>
        </p:nvSpPr>
        <p:spPr>
          <a:xfrm>
            <a:off x="8820947" y="4594353"/>
            <a:ext cx="2495085" cy="501805"/>
          </a:xfrm>
          <a:prstGeom prst="roundRect">
            <a:avLst>
              <a:gd name="adj" fmla="val 50000"/>
            </a:avLst>
          </a:pr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8823960" y="4666163"/>
            <a:ext cx="253555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a3838"/>
                </a:solidFill>
                <a:latin typeface="Pretendard"/>
                <a:ea typeface="Pretendard"/>
                <a:cs typeface="Pretendard"/>
              </a:rPr>
              <a:t>게시판 글 삭제 및 수정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3a3838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304949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 spc="-150">
                <a:solidFill>
                  <a:schemeClr val="tx1">
                    <a:lumMod val="75000"/>
                  </a:schemeClr>
                </a:solidFill>
              </a:rPr>
              <a:t>유스케이스 다이어그램</a:t>
            </a:r>
            <a:endParaRPr lang="ko-KR" altLang="en-US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553739" y="1125168"/>
            <a:ext cx="10910362" cy="513066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3031" y="1332168"/>
            <a:ext cx="7605938" cy="46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8718" y="335362"/>
            <a:ext cx="6206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DB</a:t>
            </a:r>
            <a:endParaRPr lang="en-US" altLang="ko-KR" sz="2400" b="1" spc="-15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210" y="375058"/>
            <a:ext cx="8115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solidFill>
                  <a:schemeClr val="bg1"/>
                </a:solidFill>
              </a:rPr>
              <a:t>Part</a:t>
            </a:r>
            <a:r>
              <a:rPr lang="ko-KR" altLang="en-US" sz="2000" b="1" spc="-150">
                <a:solidFill>
                  <a:schemeClr val="bg1"/>
                </a:solidFill>
              </a:rPr>
              <a:t> </a:t>
            </a:r>
            <a:r>
              <a:rPr lang="en-US" altLang="ko-KR" sz="2000" b="1" spc="-150">
                <a:solidFill>
                  <a:schemeClr val="bg1"/>
                </a:solidFill>
              </a:rPr>
              <a:t>2</a:t>
            </a:r>
            <a:endParaRPr lang="en-US" altLang="ko-KR" sz="2000" b="1" spc="-150">
              <a:solidFill>
                <a:schemeClr val="bg1"/>
              </a:solidFill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553739" y="1460811"/>
            <a:ext cx="3245005" cy="479502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사각형: 둥근 모서리 6"/>
          <p:cNvSpPr/>
          <p:nvPr/>
        </p:nvSpPr>
        <p:spPr>
          <a:xfrm>
            <a:off x="8393256" y="1460811"/>
            <a:ext cx="3245005" cy="2382023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사각형: 둥근 모서리 1"/>
          <p:cNvSpPr/>
          <p:nvPr/>
        </p:nvSpPr>
        <p:spPr>
          <a:xfrm>
            <a:off x="4473497" y="1477140"/>
            <a:ext cx="3245005" cy="4795024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0" name="사각형: 둥근 모서리 6"/>
          <p:cNvSpPr/>
          <p:nvPr/>
        </p:nvSpPr>
        <p:spPr>
          <a:xfrm>
            <a:off x="8427728" y="4044353"/>
            <a:ext cx="3245005" cy="2100809"/>
          </a:xfrm>
          <a:prstGeom prst="roundRect">
            <a:avLst>
              <a:gd name="adj" fmla="val 16667"/>
            </a:avLst>
          </a:prstGeom>
          <a:solidFill>
            <a:srgbClr val="f2f2f2">
              <a:alpha val="100000"/>
            </a:srgbClr>
          </a:solidFill>
          <a:ln w="12700" cap="flat" cmpd="sng" algn="ctr">
            <a:solidFill>
              <a:srgbClr val="454544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16483" y="1938110"/>
            <a:ext cx="2996746" cy="165711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18764" y="4571093"/>
            <a:ext cx="2917637" cy="1317171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5438" y="2032452"/>
            <a:ext cx="3061122" cy="378187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4461" y="1994810"/>
            <a:ext cx="3032766" cy="3938814"/>
          </a:xfrm>
          <a:prstGeom prst="rect">
            <a:avLst/>
          </a:prstGeom>
        </p:spPr>
      </p:pic>
      <p:sp>
        <p:nvSpPr>
          <p:cNvPr id="45" name="TextBox 4"/>
          <p:cNvSpPr txBox="1"/>
          <p:nvPr/>
        </p:nvSpPr>
        <p:spPr>
          <a:xfrm>
            <a:off x="1326832" y="1549119"/>
            <a:ext cx="1774508" cy="39615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1.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선수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TextBox 4"/>
          <p:cNvSpPr txBox="1"/>
          <p:nvPr/>
        </p:nvSpPr>
        <p:spPr>
          <a:xfrm>
            <a:off x="5205798" y="1583590"/>
            <a:ext cx="1781742" cy="39615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2.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구단 정보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7" name="TextBox 4"/>
          <p:cNvSpPr txBox="1"/>
          <p:nvPr/>
        </p:nvSpPr>
        <p:spPr>
          <a:xfrm>
            <a:off x="9331484" y="1536417"/>
            <a:ext cx="1355384" cy="36440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게시판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8" name="TextBox 4"/>
          <p:cNvSpPr txBox="1"/>
          <p:nvPr/>
        </p:nvSpPr>
        <p:spPr>
          <a:xfrm>
            <a:off x="9529242" y="4129030"/>
            <a:ext cx="1157173" cy="36577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4.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뉴스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solidFill>
                  <a:srgbClr val="2c2a2a"/>
                </a:solidFill>
                <a:latin typeface="Pretendard"/>
                <a:ea typeface="Pretendard"/>
                <a:cs typeface="Pretendard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<a:solidFill>
                <a:srgbClr val="2c2a2a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17192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805" y="3044278"/>
            <a:ext cx="4638908" cy="7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>
                <a:solidFill>
                  <a:schemeClr val="bg1"/>
                </a:solidFill>
              </a:rPr>
              <a:t>웹 디자인</a:t>
            </a:r>
            <a:endParaRPr lang="ko-KR" altLang="en-US" sz="44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26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318</ep:Words>
  <ep:PresentationFormat>와이드스크린</ep:PresentationFormat>
  <ep:Paragraphs>164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2022-05-10T00:06:31.000</dcterms:created>
  <dc:creator>Yu Saebyeol</dc:creator>
  <cp:lastModifiedBy>Admin</cp:lastModifiedBy>
  <dcterms:modified xsi:type="dcterms:W3CDTF">2023-12-18T05:34:35.881</dcterms:modified>
  <cp:revision>78</cp:revision>
  <dc:title>PowerPoint 프레젠테이션</dc:title>
  <cp:version>1000.0000.01</cp:version>
</cp:coreProperties>
</file>